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67" r:id="rId6"/>
    <p:sldId id="259" r:id="rId7"/>
    <p:sldId id="268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58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F3783-D093-48E5-896E-CB96ABA7805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6988-8611-463F-90C7-6A6B09541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0208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F3783-D093-48E5-896E-CB96ABA7805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6988-8611-463F-90C7-6A6B09541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6316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F3783-D093-48E5-896E-CB96ABA7805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6988-8611-463F-90C7-6A6B09541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994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F3783-D093-48E5-896E-CB96ABA7805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6988-8611-463F-90C7-6A6B09541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606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F3783-D093-48E5-896E-CB96ABA7805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6988-8611-463F-90C7-6A6B09541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3090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F3783-D093-48E5-896E-CB96ABA7805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6988-8611-463F-90C7-6A6B09541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820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F3783-D093-48E5-896E-CB96ABA7805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6988-8611-463F-90C7-6A6B09541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0149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F3783-D093-48E5-896E-CB96ABA7805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6988-8611-463F-90C7-6A6B09541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622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F3783-D093-48E5-896E-CB96ABA7805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6988-8611-463F-90C7-6A6B09541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9735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F3783-D093-48E5-896E-CB96ABA7805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6988-8611-463F-90C7-6A6B09541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1250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F3783-D093-48E5-896E-CB96ABA7805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46988-8611-463F-90C7-6A6B09541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23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F3783-D093-48E5-896E-CB96ABA78052}" type="datetimeFigureOut">
              <a:rPr lang="tr-TR" smtClean="0"/>
              <a:t>30.10.2023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46988-8611-463F-90C7-6A6B09541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767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768424" y="1869440"/>
            <a:ext cx="4126727" cy="4272942"/>
          </a:xfrm>
        </p:spPr>
        <p:txBody>
          <a:bodyPr>
            <a:normAutofit/>
          </a:bodyPr>
          <a:lstStyle/>
          <a:p>
            <a:r>
              <a:rPr lang="tr-TR" sz="5400" b="1" dirty="0" smtClean="0"/>
              <a:t>EĞİTİM-SEN</a:t>
            </a:r>
          </a:p>
          <a:p>
            <a:endParaRPr lang="tr-TR" sz="2800" dirty="0" smtClean="0"/>
          </a:p>
          <a:p>
            <a:r>
              <a:rPr lang="tr-TR" sz="2800" dirty="0" smtClean="0"/>
              <a:t>DİJİTAL KİMLİK MODÜLÜ</a:t>
            </a:r>
            <a:endParaRPr lang="tr-TR" sz="2800" dirty="0" smtClean="0"/>
          </a:p>
          <a:p>
            <a:r>
              <a:rPr lang="tr-TR" sz="2800" dirty="0" smtClean="0"/>
              <a:t>VE </a:t>
            </a:r>
          </a:p>
          <a:p>
            <a:r>
              <a:rPr lang="tr-TR" sz="2800" dirty="0" smtClean="0"/>
              <a:t>BİLDİRİM GÖNDERME</a:t>
            </a:r>
            <a:endParaRPr lang="tr-TR" sz="28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513" y="683813"/>
            <a:ext cx="4898003" cy="4898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167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810046" y="1399429"/>
            <a:ext cx="3381954" cy="5458571"/>
          </a:xfrm>
        </p:spPr>
        <p:txBody>
          <a:bodyPr/>
          <a:lstStyle/>
          <a:p>
            <a:r>
              <a:rPr lang="tr-TR" dirty="0" smtClean="0"/>
              <a:t>UYGULAMAYI İNDİRMEK İÇİN EĞİTİM SEN DİJİTAL KİMLİK YAZMANIZ YETERLİDİR.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64458" cy="685800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458" y="0"/>
            <a:ext cx="38556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899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072932" y="1327869"/>
            <a:ext cx="7119067" cy="5530132"/>
          </a:xfrm>
        </p:spPr>
        <p:txBody>
          <a:bodyPr/>
          <a:lstStyle/>
          <a:p>
            <a:r>
              <a:rPr lang="tr-TR" dirty="0" smtClean="0"/>
              <a:t>UYGULAMAYA GİRİŞ YAPMAK İÇİN ÜYETAKİP SİSTEMİNDEKİ AKTİF ÜYELİĞİNİZE AİT TELEFON NUMARANIZI GİRMENİZ GEREKMEKTEDİR. </a:t>
            </a:r>
            <a:r>
              <a:rPr lang="tr-TR" dirty="0" smtClean="0"/>
              <a:t>KONTROL BUTONUNA BASTIĞINIZDA GİRİŞ YAPAMIYORSANIZ ÜYELİĞİNİZDEKİ TELEFON NUMARANIZLA İLGİLİ BİR SORUN VARDIR.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50"/>
            <a:ext cx="3164619" cy="685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21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422790" y="1383527"/>
            <a:ext cx="6769209" cy="5474473"/>
          </a:xfrm>
        </p:spPr>
        <p:txBody>
          <a:bodyPr/>
          <a:lstStyle/>
          <a:p>
            <a:r>
              <a:rPr lang="tr-TR" dirty="0" smtClean="0"/>
              <a:t>CEP TELEFONUNUZU KONTROL ETTİRDİĞİNİZDE BU SAYFA KARŞINIZA GELECEKTİR. </a:t>
            </a:r>
            <a:r>
              <a:rPr lang="tr-TR" dirty="0" smtClean="0"/>
              <a:t>TELEFONUNUZA SMS OLARAK İLETİLEN ŞİFREYİ BU EKRANDA GİRİP GİRİŞ YAPABİLİRSİNİZ. BU ŞİFRE TEK SEFERLİK GÖNDERİLECEKTİR.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644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182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422790" y="1383527"/>
            <a:ext cx="6769209" cy="5474473"/>
          </a:xfrm>
        </p:spPr>
        <p:txBody>
          <a:bodyPr/>
          <a:lstStyle/>
          <a:p>
            <a:r>
              <a:rPr lang="tr-TR" dirty="0" smtClean="0"/>
              <a:t>UYGULAMANIN ANASAYFASI BU EKRANDIR. BU EKRANDAN SENDİKANIN HABERLERİNE, DUYURULARINA, GENEL MERKEZ VE ŞUBELERİN İRTİBAT BİLGİLERİNE ULAŞABİLİRSİNİZ AYRICA ÜYELİĞİNİZE AİT DİJİTAL KİMLİĞİNİZE VE ÜYELİK BİLGİLERİNİZE ULAŞABİLİRSİNİZ.</a:t>
            </a:r>
          </a:p>
          <a:p>
            <a:r>
              <a:rPr lang="tr-TR" dirty="0" smtClean="0"/>
              <a:t>ŞİFRE GÜNCELLE BUTONUNDAN DİJİTAL KİMLİĞE GİRİŞ ŞİFRENİZİ DEĞİŞTİREBİLİRSİNİZ.</a:t>
            </a:r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644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10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229600" y="890547"/>
            <a:ext cx="3962399" cy="5967454"/>
          </a:xfrm>
        </p:spPr>
        <p:txBody>
          <a:bodyPr/>
          <a:lstStyle/>
          <a:p>
            <a:r>
              <a:rPr lang="tr-TR" dirty="0" smtClean="0"/>
              <a:t>UYGULAMA ÜZERİNDEN BİLDİRİM GÖNDERMEK İÇİN ÖNCELİKLE DİJİTAL KİMLİK MODÜLÜNE GİRİŞ YAPIYORUZ.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464"/>
            <a:ext cx="8229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794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229600" y="890547"/>
            <a:ext cx="3962399" cy="5967454"/>
          </a:xfrm>
        </p:spPr>
        <p:txBody>
          <a:bodyPr/>
          <a:lstStyle/>
          <a:p>
            <a:r>
              <a:rPr lang="tr-TR" dirty="0" smtClean="0"/>
              <a:t>BİLDİRİM GÖNDERME SAYFASINDAN BİLDİRİM GÖNDERMEK İSTEDİĞİMİZ ÜYELERİN LİSTESİNİ HAZIRLAYIP BİLDİRİMDE GÖNDERMEK İSTEDİĞİMİZ BAŞLIĞI VE AÇIKLAMAMIZI YAZIYORUZ VE BİLDİRİM GÖNDER BUTONUNA TIKLAYIP BİLDİRİMİ GÖNDERİYORUZ</a:t>
            </a:r>
            <a:r>
              <a:rPr lang="tr-TR" smtClean="0"/>
              <a:t>.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229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699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144</Words>
  <Application>Microsoft Office PowerPoint</Application>
  <PresentationFormat>Geniş ekran</PresentationFormat>
  <Paragraphs>12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bilal gül</dc:creator>
  <cp:lastModifiedBy>bilal gül</cp:lastModifiedBy>
  <cp:revision>5</cp:revision>
  <dcterms:created xsi:type="dcterms:W3CDTF">2023-10-17T04:49:58Z</dcterms:created>
  <dcterms:modified xsi:type="dcterms:W3CDTF">2023-10-30T08:51:02Z</dcterms:modified>
</cp:coreProperties>
</file>